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sldIdLst>
    <p:sldId id="259" r:id="rId2"/>
    <p:sldId id="343" r:id="rId3"/>
    <p:sldId id="358" r:id="rId4"/>
    <p:sldId id="365" r:id="rId5"/>
    <p:sldId id="366" r:id="rId6"/>
    <p:sldId id="367" r:id="rId7"/>
    <p:sldId id="368" r:id="rId8"/>
    <p:sldId id="369" r:id="rId9"/>
    <p:sldId id="370" r:id="rId10"/>
    <p:sldId id="371" r:id="rId11"/>
    <p:sldId id="372" r:id="rId12"/>
    <p:sldId id="364" r:id="rId13"/>
  </p:sldIdLst>
  <p:sldSz cx="12195175" cy="6858000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AADC"/>
    <a:srgbClr val="166C2D"/>
    <a:srgbClr val="E99059"/>
    <a:srgbClr val="6AE089"/>
    <a:srgbClr val="DF8C27"/>
    <a:srgbClr val="58585A"/>
    <a:srgbClr val="F7AC0F"/>
    <a:srgbClr val="2F35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07" autoAdjust="0"/>
    <p:restoredTop sz="93712" autoAdjust="0"/>
  </p:normalViewPr>
  <p:slideViewPr>
    <p:cSldViewPr>
      <p:cViewPr varScale="1">
        <p:scale>
          <a:sx n="56" d="100"/>
          <a:sy n="56" d="100"/>
        </p:scale>
        <p:origin x="312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6" name="Picture 30" descr="BASTA_2016_Template_1280x720_36948_v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5175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2813" y="3756025"/>
            <a:ext cx="10366375" cy="609600"/>
          </a:xfrm>
        </p:spPr>
        <p:txBody>
          <a:bodyPr/>
          <a:lstStyle>
            <a:lvl1pPr algn="l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/>
              <a:t>Click to edit Master title style</a:t>
            </a:r>
            <a:endParaRPr lang="de-DE" altLang="en-US" noProof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12813" y="4437063"/>
            <a:ext cx="10366375" cy="1371600"/>
          </a:xfrm>
        </p:spPr>
        <p:txBody>
          <a:bodyPr/>
          <a:lstStyle>
            <a:lvl1pPr marL="0" indent="0">
              <a:buFontTx/>
              <a:buNone/>
              <a:defRPr sz="4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/>
              <a:t>Click to edit Master subtitle style</a:t>
            </a:r>
            <a:endParaRPr lang="de-DE" altLang="en-U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28763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9975" y="381000"/>
            <a:ext cx="2590800" cy="5562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381000"/>
            <a:ext cx="7623175" cy="55626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12569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12195175" cy="60960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387" y="2362200"/>
            <a:ext cx="10366375" cy="1066800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21255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itleSty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12195175" cy="6096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2514600"/>
            <a:ext cx="10366375" cy="1066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0246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5987" y="152400"/>
            <a:ext cx="10366375" cy="990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295400"/>
            <a:ext cx="10366375" cy="4648200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/>
            </a:lvl1pPr>
            <a:lvl3pPr marL="1143000" indent="-228600">
              <a:buFont typeface="Wingdings" panose="05000000000000000000" pitchFamily="2" charset="2"/>
              <a:buChar char="§"/>
              <a:defRPr/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4567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877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8775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0623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600200"/>
            <a:ext cx="5106988" cy="4343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788" y="1600200"/>
            <a:ext cx="5106987" cy="4343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9969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8775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93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9375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3788" y="1681163"/>
            <a:ext cx="51847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3788" y="2505075"/>
            <a:ext cx="5184775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84903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75086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85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3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4775" y="987425"/>
            <a:ext cx="617378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3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5617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3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4775" y="987425"/>
            <a:ext cx="6173788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3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8580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600200"/>
            <a:ext cx="103663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Mastertextformat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Fünfte Ebene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381000"/>
            <a:ext cx="10366375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Mastertitelformat bearbeiten</a:t>
            </a:r>
          </a:p>
        </p:txBody>
      </p:sp>
      <p:pic>
        <p:nvPicPr>
          <p:cNvPr id="1053" name="Picture 29" descr="BASTA_2016_Template_1280x720_36948_v22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5175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Rectangle 6"/>
          <p:cNvSpPr>
            <a:spLocks noGrp="1" noChangeArrowheads="1"/>
          </p:cNvSpPr>
          <p:nvPr>
            <p:ph type="ctrTitle"/>
          </p:nvPr>
        </p:nvSpPr>
        <p:spPr>
          <a:xfrm>
            <a:off x="894030" y="3429000"/>
            <a:ext cx="10366375" cy="609600"/>
          </a:xfrm>
        </p:spPr>
        <p:txBody>
          <a:bodyPr/>
          <a:lstStyle/>
          <a:p>
            <a:r>
              <a:rPr lang="de-DE" altLang="en-US" dirty="0"/>
              <a:t>Thomas Claudius Huber | Trivadis Services AG</a:t>
            </a:r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894030" y="4267200"/>
            <a:ext cx="10366375" cy="1371600"/>
          </a:xfrm>
        </p:spPr>
        <p:txBody>
          <a:bodyPr/>
          <a:lstStyle/>
          <a:p>
            <a:r>
              <a:rPr lang="en-US" sz="5200" dirty="0">
                <a:latin typeface="Arial Black" panose="020B0A04020102020204" pitchFamily="34" charset="0"/>
              </a:rPr>
              <a:t>Functions</a:t>
            </a:r>
          </a:p>
        </p:txBody>
      </p:sp>
      <p:sp>
        <p:nvSpPr>
          <p:cNvPr id="6154" name="Rectangle 10"/>
          <p:cNvSpPr>
            <a:spLocks noChangeArrowheads="1"/>
          </p:cNvSpPr>
          <p:nvPr/>
        </p:nvSpPr>
        <p:spPr bwMode="auto">
          <a:xfrm>
            <a:off x="7567613" y="769938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und this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Aufruf</a:t>
            </a:r>
            <a:r>
              <a:rPr lang="en-US" dirty="0"/>
              <a:t> </a:t>
            </a:r>
            <a:r>
              <a:rPr lang="en-US" dirty="0" err="1"/>
              <a:t>logt</a:t>
            </a:r>
            <a:r>
              <a:rPr lang="en-US" dirty="0"/>
              <a:t> undefined</a:t>
            </a:r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627681" y="2057400"/>
            <a:ext cx="10939812" cy="12192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ac = new AdminController(new DataLoader());</a:t>
            </a:r>
          </a:p>
          <a:p>
            <a:pPr>
              <a:lnSpc>
                <a:spcPct val="100000"/>
              </a:lnSpc>
            </a:pP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ac.loadName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();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console.log(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ac.adminName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); 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</a:t>
            </a:r>
            <a:r>
              <a:rPr lang="en-US" sz="2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Logt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“undefined”, </a:t>
            </a:r>
            <a:r>
              <a:rPr lang="en-US" sz="2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nicht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“Thomas”</a:t>
            </a:r>
          </a:p>
        </p:txBody>
      </p:sp>
    </p:spTree>
    <p:extLst>
      <p:ext uri="{BB962C8B-B14F-4D97-AF65-F5344CB8AC3E}">
        <p14:creationId xmlns:p14="http://schemas.microsoft.com/office/powerpoint/2010/main" val="14116733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und this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627681" y="1143000"/>
            <a:ext cx="10939812" cy="19812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loadName()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this.dataLoader.loadAdminName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(function (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loadedName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)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</a:t>
            </a:r>
            <a:r>
              <a:rPr lang="en-US" sz="2200" b="1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this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._adminName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loadedName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})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Content Placeholder 6"/>
          <p:cNvSpPr txBox="1">
            <a:spLocks/>
          </p:cNvSpPr>
          <p:nvPr/>
        </p:nvSpPr>
        <p:spPr bwMode="gray">
          <a:xfrm>
            <a:off x="627681" y="3810000"/>
            <a:ext cx="10939812" cy="19812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loadName()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this.dataLoader.loadAdminName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((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loadedName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)=&gt;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this._adminName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loadedName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})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Arrow: Down 5"/>
          <p:cNvSpPr/>
          <p:nvPr/>
        </p:nvSpPr>
        <p:spPr bwMode="auto">
          <a:xfrm>
            <a:off x="5792787" y="3276600"/>
            <a:ext cx="609600" cy="533400"/>
          </a:xfrm>
          <a:prstGeom prst="downArrow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16925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JavaScript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funktional</a:t>
            </a:r>
            <a:endParaRPr lang="en-US" dirty="0"/>
          </a:p>
          <a:p>
            <a:r>
              <a:rPr lang="en-US" dirty="0"/>
              <a:t>Parameter in TypeScript</a:t>
            </a:r>
          </a:p>
          <a:p>
            <a:pPr lvl="1"/>
            <a:r>
              <a:rPr lang="en-US" dirty="0"/>
              <a:t>optional </a:t>
            </a:r>
            <a:r>
              <a:rPr lang="en-US" dirty="0" err="1"/>
              <a:t>mit</a:t>
            </a:r>
            <a:r>
              <a:rPr lang="en-US" dirty="0"/>
              <a:t> ?</a:t>
            </a:r>
          </a:p>
          <a:p>
            <a:pPr lvl="1"/>
            <a:r>
              <a:rPr lang="en-US" dirty="0"/>
              <a:t>default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Wertzuweisung</a:t>
            </a:r>
            <a:endParaRPr lang="en-US" dirty="0"/>
          </a:p>
          <a:p>
            <a:pPr lvl="1"/>
            <a:r>
              <a:rPr lang="en-US" dirty="0"/>
              <a:t>rest parameter </a:t>
            </a:r>
            <a:r>
              <a:rPr lang="en-US" dirty="0" err="1"/>
              <a:t>mit</a:t>
            </a:r>
            <a:r>
              <a:rPr lang="en-US" dirty="0"/>
              <a:t> ...</a:t>
            </a:r>
          </a:p>
          <a:p>
            <a:r>
              <a:rPr lang="en-US" dirty="0"/>
              <a:t>Arrow Functions </a:t>
            </a:r>
            <a:r>
              <a:rPr lang="en-US" dirty="0" err="1"/>
              <a:t>bevorzugen</a:t>
            </a:r>
            <a:r>
              <a:rPr lang="en-US" dirty="0"/>
              <a:t>:</a:t>
            </a:r>
          </a:p>
          <a:p>
            <a:pPr lvl="1"/>
            <a:r>
              <a:rPr lang="en-US" i="1" dirty="0"/>
              <a:t>this</a:t>
            </a:r>
            <a:r>
              <a:rPr lang="en-US" dirty="0"/>
              <a:t> </a:t>
            </a:r>
            <a:r>
              <a:rPr lang="en-US" dirty="0" err="1"/>
              <a:t>zeigt</a:t>
            </a:r>
            <a:r>
              <a:rPr lang="en-US" dirty="0"/>
              <a:t> auf die </a:t>
            </a:r>
            <a:r>
              <a:rPr lang="en-US" dirty="0" err="1"/>
              <a:t>Instanz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296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225161" y="1587283"/>
            <a:ext cx="4173824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Einführung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225161" y="2239503"/>
            <a:ext cx="4173824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Basistypen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1225161" y="3611103"/>
            <a:ext cx="4191000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Interfaces &amp; Klassen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225161" y="2925303"/>
            <a:ext cx="4173824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Var, Let</a:t>
            </a:r>
            <a:r>
              <a:rPr lang="de-CH" sz="3200" dirty="0">
                <a:solidFill>
                  <a:schemeClr val="bg1"/>
                </a:solidFill>
              </a:rPr>
              <a:t> &amp;</a:t>
            </a: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 Const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1220787" y="4263323"/>
            <a:ext cx="4178735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Generics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1220787" y="4915543"/>
            <a:ext cx="4204911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Functions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783682" y="1598907"/>
            <a:ext cx="4178808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Module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6783387" y="2251127"/>
            <a:ext cx="4178808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Decorators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783387" y="2903347"/>
            <a:ext cx="4178808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Declarations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6783387" y="3972083"/>
            <a:ext cx="4178808" cy="11320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Angular mit TypeScript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64241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6387" y="152400"/>
            <a:ext cx="11506200" cy="990600"/>
          </a:xfrm>
        </p:spPr>
        <p:txBody>
          <a:bodyPr/>
          <a:lstStyle/>
          <a:p>
            <a:r>
              <a:rPr lang="en-US" dirty="0"/>
              <a:t>JavaScript </a:t>
            </a:r>
            <a:r>
              <a:rPr lang="en-US" dirty="0" err="1"/>
              <a:t>besitzt</a:t>
            </a:r>
            <a:r>
              <a:rPr lang="en-US" dirty="0"/>
              <a:t> </a:t>
            </a:r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Arten</a:t>
            </a:r>
            <a:r>
              <a:rPr lang="en-US" dirty="0"/>
              <a:t> von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Named</a:t>
            </a:r>
          </a:p>
          <a:p>
            <a:endParaRPr lang="en-US" dirty="0"/>
          </a:p>
          <a:p>
            <a:pPr marL="0" indent="0">
              <a:buNone/>
            </a:pPr>
            <a:endParaRPr lang="en-US" sz="1600" dirty="0"/>
          </a:p>
          <a:p>
            <a:r>
              <a:rPr lang="en-US" dirty="0"/>
              <a:t>Anonymous</a:t>
            </a:r>
          </a:p>
          <a:p>
            <a:pPr marL="0" indent="0">
              <a:buNone/>
            </a:pPr>
            <a:endParaRPr lang="en-US" sz="1600" dirty="0"/>
          </a:p>
          <a:p>
            <a:endParaRPr lang="en-US" dirty="0"/>
          </a:p>
          <a:p>
            <a:r>
              <a:rPr lang="en-US" dirty="0" err="1"/>
              <a:t>Aufrufen</a:t>
            </a:r>
            <a:r>
              <a:rPr lang="en-US" dirty="0"/>
              <a:t>:</a:t>
            </a:r>
          </a:p>
        </p:txBody>
      </p:sp>
      <p:sp>
        <p:nvSpPr>
          <p:cNvPr id="5" name="Content Placeholder 6"/>
          <p:cNvSpPr txBox="1">
            <a:spLocks/>
          </p:cNvSpPr>
          <p:nvPr/>
        </p:nvSpPr>
        <p:spPr bwMode="gray">
          <a:xfrm>
            <a:off x="914400" y="1960179"/>
            <a:ext cx="10366375" cy="554421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function multiply(x, y) { return x * y; }</a:t>
            </a:r>
          </a:p>
        </p:txBody>
      </p:sp>
      <p:sp>
        <p:nvSpPr>
          <p:cNvPr id="6" name="Content Placeholder 6"/>
          <p:cNvSpPr txBox="1">
            <a:spLocks/>
          </p:cNvSpPr>
          <p:nvPr/>
        </p:nvSpPr>
        <p:spPr bwMode="gray">
          <a:xfrm>
            <a:off x="914399" y="3346231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add = function(x, y) { return x + y; };</a:t>
            </a:r>
          </a:p>
        </p:txBody>
      </p:sp>
      <p:sp>
        <p:nvSpPr>
          <p:cNvPr id="8" name="Content Placeholder 6"/>
          <p:cNvSpPr txBox="1">
            <a:spLocks/>
          </p:cNvSpPr>
          <p:nvPr/>
        </p:nvSpPr>
        <p:spPr bwMode="gray">
          <a:xfrm>
            <a:off x="944400" y="4876800"/>
            <a:ext cx="10366375" cy="9144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resultMul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multiply(3, 3);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resultAdd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add(3, 3);</a:t>
            </a:r>
          </a:p>
        </p:txBody>
      </p:sp>
    </p:spTree>
    <p:extLst>
      <p:ext uri="{BB962C8B-B14F-4D97-AF65-F5344CB8AC3E}">
        <p14:creationId xmlns:p14="http://schemas.microsoft.com/office/powerpoint/2010/main" val="1363585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Mit</a:t>
            </a:r>
            <a:r>
              <a:rPr lang="en-US" dirty="0"/>
              <a:t> TypeScript </a:t>
            </a:r>
            <a:r>
              <a:rPr lang="en-US" dirty="0" err="1"/>
              <a:t>Typen</a:t>
            </a:r>
            <a:r>
              <a:rPr lang="en-US" dirty="0"/>
              <a:t> </a:t>
            </a:r>
            <a:r>
              <a:rPr lang="en-US" dirty="0" err="1"/>
              <a:t>hinzufügen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Parameter und return </a:t>
            </a:r>
            <a:r>
              <a:rPr lang="en-US" dirty="0" err="1"/>
              <a:t>Typ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Explizit</a:t>
            </a:r>
            <a:r>
              <a:rPr lang="en-US" dirty="0"/>
              <a:t> </a:t>
            </a:r>
            <a:r>
              <a:rPr lang="en-US" dirty="0" err="1"/>
              <a:t>auch</a:t>
            </a:r>
            <a:r>
              <a:rPr lang="en-US" dirty="0"/>
              <a:t> </a:t>
            </a:r>
            <a:r>
              <a:rPr lang="en-US" dirty="0" err="1"/>
              <a:t>Variablen</a:t>
            </a:r>
            <a:r>
              <a:rPr lang="en-US" dirty="0"/>
              <a:t> </a:t>
            </a:r>
            <a:r>
              <a:rPr lang="en-US" dirty="0" err="1"/>
              <a:t>Typ</a:t>
            </a:r>
            <a:r>
              <a:rPr lang="en-US" dirty="0"/>
              <a:t> </a:t>
            </a:r>
            <a:r>
              <a:rPr lang="en-US" dirty="0" err="1"/>
              <a:t>angeben</a:t>
            </a:r>
            <a:r>
              <a:rPr lang="en-US" dirty="0"/>
              <a:t>:</a:t>
            </a:r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382587" y="1960179"/>
            <a:ext cx="11812587" cy="554421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add = function(x: number, y: number): number {return x + y;};</a:t>
            </a:r>
          </a:p>
        </p:txBody>
      </p:sp>
      <p:sp>
        <p:nvSpPr>
          <p:cNvPr id="5" name="Content Placeholder 6"/>
          <p:cNvSpPr txBox="1">
            <a:spLocks/>
          </p:cNvSpPr>
          <p:nvPr/>
        </p:nvSpPr>
        <p:spPr bwMode="gray">
          <a:xfrm>
            <a:off x="382586" y="3810000"/>
            <a:ext cx="11812587" cy="9144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add:</a:t>
            </a: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(a: number, b: number) 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=&gt; number </a:t>
            </a:r>
            <a:b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</a:b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= function(x: number, y: number): number { return x + y; };</a:t>
            </a:r>
          </a:p>
        </p:txBody>
      </p:sp>
    </p:spTree>
    <p:extLst>
      <p:ext uri="{BB962C8B-B14F-4D97-AF65-F5344CB8AC3E}">
        <p14:creationId xmlns:p14="http://schemas.microsoft.com/office/powerpoint/2010/main" val="992365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Optionale</a:t>
            </a:r>
            <a:r>
              <a:rPr lang="en-US" dirty="0"/>
              <a:t> Parameter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TypeScript </a:t>
            </a:r>
            <a:r>
              <a:rPr lang="en-US" dirty="0" err="1"/>
              <a:t>können</a:t>
            </a:r>
            <a:r>
              <a:rPr lang="en-US" dirty="0"/>
              <a:t> Parameter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einfach</a:t>
            </a:r>
            <a:r>
              <a:rPr lang="en-US" dirty="0"/>
              <a:t> </a:t>
            </a:r>
            <a:r>
              <a:rPr lang="en-US" dirty="0" err="1"/>
              <a:t>weggelassen</a:t>
            </a:r>
            <a:r>
              <a:rPr lang="en-US" dirty="0"/>
              <a:t> </a:t>
            </a:r>
            <a:r>
              <a:rPr lang="en-US" dirty="0" err="1"/>
              <a:t>werden</a:t>
            </a:r>
            <a:endParaRPr lang="en-US" dirty="0"/>
          </a:p>
          <a:p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einem</a:t>
            </a:r>
            <a:r>
              <a:rPr lang="en-US" dirty="0"/>
              <a:t> ? </a:t>
            </a:r>
            <a:r>
              <a:rPr lang="en-US" dirty="0" err="1"/>
              <a:t>als</a:t>
            </a:r>
            <a:r>
              <a:rPr lang="en-US" dirty="0"/>
              <a:t> optional </a:t>
            </a:r>
            <a:r>
              <a:rPr lang="en-US" dirty="0" err="1"/>
              <a:t>markierte</a:t>
            </a:r>
            <a:r>
              <a:rPr lang="en-US" dirty="0"/>
              <a:t> Parameter </a:t>
            </a:r>
            <a:r>
              <a:rPr lang="en-US" dirty="0" err="1"/>
              <a:t>schon</a:t>
            </a:r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730598" y="2971800"/>
            <a:ext cx="10515601" cy="29718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function getFullName(firstName: string, lastName</a:t>
            </a:r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?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: string) {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if (lastName)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return `${firstName} ${lastName}`;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else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return firstName;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console.log(getFullName("Thomas"));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console.log(getFullName("Thomas", "Huber"));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console.log(getFullName());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Error: firstName parameter missing</a:t>
            </a:r>
          </a:p>
        </p:txBody>
      </p:sp>
    </p:spTree>
    <p:extLst>
      <p:ext uri="{BB962C8B-B14F-4D97-AF65-F5344CB8AC3E}">
        <p14:creationId xmlns:p14="http://schemas.microsoft.com/office/powerpoint/2010/main" val="3812192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</a:t>
            </a:r>
            <a:r>
              <a:rPr lang="en-US" dirty="0" err="1"/>
              <a:t>Werte</a:t>
            </a:r>
            <a:r>
              <a:rPr lang="en-US" dirty="0"/>
              <a:t> </a:t>
            </a:r>
            <a:r>
              <a:rPr lang="en-US" dirty="0" err="1"/>
              <a:t>für</a:t>
            </a:r>
            <a:r>
              <a:rPr lang="en-US" dirty="0"/>
              <a:t> Parameter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Parameter </a:t>
            </a:r>
            <a:r>
              <a:rPr lang="en-US" dirty="0" err="1"/>
              <a:t>mit</a:t>
            </a:r>
            <a:r>
              <a:rPr lang="en-US" dirty="0"/>
              <a:t> Default-</a:t>
            </a:r>
            <a:r>
              <a:rPr lang="en-US" dirty="0" err="1"/>
              <a:t>Werten</a:t>
            </a:r>
            <a:r>
              <a:rPr lang="en-US" dirty="0"/>
              <a:t>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auch</a:t>
            </a:r>
            <a:r>
              <a:rPr lang="en-US" dirty="0"/>
              <a:t> optional:</a:t>
            </a:r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627681" y="2286000"/>
            <a:ext cx="10939812" cy="3429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function getFullName(firstName: </a:t>
            </a:r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string = "Thomas"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, lastName?: string) {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if (lastName)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return `${firstName} ${lastName}`;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else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return firstName;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endParaRPr lang="en-US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console.log(getFullName());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OK,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logt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"Thomas"</a:t>
            </a:r>
          </a:p>
        </p:txBody>
      </p:sp>
    </p:spTree>
    <p:extLst>
      <p:ext uri="{BB962C8B-B14F-4D97-AF65-F5344CB8AC3E}">
        <p14:creationId xmlns:p14="http://schemas.microsoft.com/office/powerpoint/2010/main" val="3323522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Rest-Parameter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Drei</a:t>
            </a:r>
            <a:r>
              <a:rPr lang="en-US" dirty="0"/>
              <a:t> </a:t>
            </a:r>
            <a:r>
              <a:rPr lang="en-US" dirty="0" err="1"/>
              <a:t>Punkte</a:t>
            </a:r>
            <a:r>
              <a:rPr lang="en-US" dirty="0"/>
              <a:t>, analog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params</a:t>
            </a:r>
            <a:r>
              <a:rPr lang="en-US" dirty="0"/>
              <a:t>-Keyword in C#</a:t>
            </a:r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627681" y="2209800"/>
            <a:ext cx="10939812" cy="35052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function getFullName(firstName: string, </a:t>
            </a:r>
            <a:r>
              <a:rPr lang="en-US" sz="22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...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moreNames:string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[])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return firstName + " "+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moreNames.join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(" ");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console.log(getFullName("Thomas")); 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console.log(getFullName("Thomas", "Claudius", "Huber“)); 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console.log(getFullName("Thomas", ...["Claudius", "Huber“])); </a:t>
            </a:r>
          </a:p>
        </p:txBody>
      </p:sp>
    </p:spTree>
    <p:extLst>
      <p:ext uri="{BB962C8B-B14F-4D97-AF65-F5344CB8AC3E}">
        <p14:creationId xmlns:p14="http://schemas.microsoft.com/office/powerpoint/2010/main" val="2854805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und this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627681" y="1524000"/>
            <a:ext cx="10939812" cy="2887851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interface AdminNameCallback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(adminName: string) : void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class DataLoader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loadAdminName(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callback:AdminNameCallback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)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callback("Thomas");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39746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und this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627681" y="1143000"/>
            <a:ext cx="10939812" cy="4800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class AdminController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private _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adminName:string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;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constructor(private dataLoader: DataLoader) { }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get adminName():string { return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this._adminName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; }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loadName()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this.dataLoader.loadAdminName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</a:t>
            </a:r>
            <a:r>
              <a:rPr lang="en-US" sz="2200" b="1" dirty="0">
                <a:solidFill>
                  <a:srgbClr val="FF0000"/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function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(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loadedName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) {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    </a:t>
            </a:r>
            <a:r>
              <a:rPr lang="en-US" sz="2200" b="1" dirty="0" err="1">
                <a:solidFill>
                  <a:srgbClr val="FF0000"/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this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._adminName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loadedName</a:t>
            </a: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;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    })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}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360052"/>
      </p:ext>
    </p:extLst>
  </p:cSld>
  <p:clrMapOvr>
    <a:masterClrMapping/>
  </p:clrMapOvr>
</p:sld>
</file>

<file path=ppt/theme/theme1.xml><?xml version="1.0" encoding="utf-8"?>
<a:theme xmlns:a="http://schemas.openxmlformats.org/drawingml/2006/main" name="BASTA_2016_Template_36948_v1">
  <a:themeElements>
    <a:clrScheme name="BASTA_2016_Template_36948_v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ASTA_2016_Template_36948_v1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lnDef>
  </a:objectDefaults>
  <a:extraClrSchemeLst>
    <a:extraClrScheme>
      <a:clrScheme name="BASTA_2016_Template_36948_v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BASTA_2016_Template_16_9_36948_v2</Template>
  <TotalTime>2865</TotalTime>
  <Words>555</Words>
  <Application>Microsoft Office PowerPoint</Application>
  <PresentationFormat>Custom</PresentationFormat>
  <Paragraphs>111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ＭＳ Ｐゴシック</vt:lpstr>
      <vt:lpstr>Arial</vt:lpstr>
      <vt:lpstr>Arial Black</vt:lpstr>
      <vt:lpstr>Courier New</vt:lpstr>
      <vt:lpstr>Roboto Mono</vt:lpstr>
      <vt:lpstr>Wingdings</vt:lpstr>
      <vt:lpstr>BASTA_2016_Template_36948_v1</vt:lpstr>
      <vt:lpstr>Thomas Claudius Huber | Trivadis Services AG</vt:lpstr>
      <vt:lpstr>Agenda</vt:lpstr>
      <vt:lpstr>JavaScript besitzt zwei Arten von Functions</vt:lpstr>
      <vt:lpstr>Mit TypeScript Typen hinzufügen</vt:lpstr>
      <vt:lpstr>Optionale Parameter</vt:lpstr>
      <vt:lpstr>Default Werte für Parameter</vt:lpstr>
      <vt:lpstr>Rest-Parameter</vt:lpstr>
      <vt:lpstr>Functions und this</vt:lpstr>
      <vt:lpstr>Functions und this</vt:lpstr>
      <vt:lpstr>Functions und this</vt:lpstr>
      <vt:lpstr>Functions und this</vt:lpstr>
      <vt:lpstr>Summary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Speaker | Company</dc:title>
  <dc:subject/>
  <dc:creator>Thomas Claudius Huber</dc:creator>
  <cp:keywords/>
  <dc:description/>
  <cp:lastModifiedBy>Thomas Claudius Huber</cp:lastModifiedBy>
  <cp:revision>150</cp:revision>
  <dcterms:created xsi:type="dcterms:W3CDTF">2016-09-15T06:58:14Z</dcterms:created>
  <dcterms:modified xsi:type="dcterms:W3CDTF">2017-09-28T16:05:07Z</dcterms:modified>
  <cp:category/>
</cp:coreProperties>
</file>

<file path=docProps/thumbnail.jpeg>
</file>